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63" r:id="rId2"/>
    <p:sldId id="264" r:id="rId3"/>
    <p:sldId id="265" r:id="rId4"/>
    <p:sldId id="266" r:id="rId5"/>
    <p:sldId id="267" r:id="rId6"/>
    <p:sldId id="270" r:id="rId7"/>
    <p:sldId id="271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4" autoAdjust="0"/>
    <p:restoredTop sz="94694" autoAdjust="0"/>
  </p:normalViewPr>
  <p:slideViewPr>
    <p:cSldViewPr snapToGrid="0" snapToObjects="1">
      <p:cViewPr varScale="1">
        <p:scale>
          <a:sx n="121" d="100"/>
          <a:sy n="121" d="100"/>
        </p:scale>
        <p:origin x="189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H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CH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H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H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2/3/21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CH"/>
              <a:t>Cliquez et modifiez le titre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CH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Cliquez pour modifier les styles du texte du masque</a:t>
            </a:r>
          </a:p>
          <a:p>
            <a:pPr lvl="1"/>
            <a:r>
              <a:rPr lang="fr-CH"/>
              <a:t>Deuxième niveau</a:t>
            </a:r>
          </a:p>
          <a:p>
            <a:pPr lvl="2"/>
            <a:r>
              <a:rPr lang="fr-CH"/>
              <a:t>Troisième niveau</a:t>
            </a:r>
          </a:p>
          <a:p>
            <a:pPr lvl="3"/>
            <a:r>
              <a:rPr lang="fr-CH"/>
              <a:t>Quatrième niveau</a:t>
            </a:r>
          </a:p>
          <a:p>
            <a:pPr lvl="4"/>
            <a:r>
              <a:rPr lang="fr-CH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2Pb-NMuoGI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c2RXF_zpvj0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na.fr/video/PUB245244713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003038"/>
            <a:ext cx="6512511" cy="1954084"/>
          </a:xfrm>
        </p:spPr>
        <p:txBody>
          <a:bodyPr/>
          <a:lstStyle/>
          <a:p>
            <a:pPr algn="just">
              <a:buFont typeface="Georgia"/>
              <a:buChar char="*"/>
            </a:pPr>
            <a:r>
              <a:rPr lang="fr-FR" sz="1800" dirty="0">
                <a:effectLst/>
              </a:rPr>
              <a:t>Si tu as cet aliment avec toi (si non, passe à la diapo suivante):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	*</a:t>
            </a:r>
            <a:r>
              <a:rPr lang="fr-FR" sz="1800" dirty="0">
                <a:solidFill>
                  <a:srgbClr val="3366FF"/>
                </a:solidFill>
                <a:effectLst/>
              </a:rPr>
              <a:t>Manges-en un morceau et seulement par la dégustation, note les 2 aliments les plus présents:</a:t>
            </a:r>
            <a:br>
              <a:rPr lang="fr-FR" sz="1800" dirty="0">
                <a:solidFill>
                  <a:srgbClr val="3366FF"/>
                </a:solidFill>
                <a:effectLst/>
              </a:rPr>
            </a:br>
            <a:r>
              <a:rPr lang="fr-FR" sz="1800" dirty="0">
                <a:effectLst/>
              </a:rPr>
              <a:t>-			-</a:t>
            </a:r>
            <a:br>
              <a:rPr lang="fr-FR" sz="1800" dirty="0">
                <a:effectLst/>
              </a:rPr>
            </a:br>
            <a:br>
              <a:rPr lang="fr-FR" sz="1800" dirty="0">
                <a:effectLst/>
              </a:rPr>
            </a:br>
            <a:endParaRPr lang="fr-FR" sz="1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110785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7403" y="741600"/>
            <a:ext cx="5756910" cy="310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567" y="5126730"/>
            <a:ext cx="1056005" cy="1056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18528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089935"/>
            <a:ext cx="6512511" cy="2088943"/>
          </a:xfrm>
        </p:spPr>
        <p:txBody>
          <a:bodyPr/>
          <a:lstStyle/>
          <a:p>
            <a:pPr algn="just"/>
            <a:r>
              <a:rPr lang="fr-FR" sz="1800" dirty="0">
                <a:effectLst/>
              </a:rPr>
              <a:t>En regardant l’emballage: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	*</a:t>
            </a:r>
            <a:r>
              <a:rPr lang="fr-FR" sz="1800" dirty="0">
                <a:solidFill>
                  <a:srgbClr val="3366FF"/>
                </a:solidFill>
                <a:effectLst/>
              </a:rPr>
              <a:t>Quels sont les 2 aliments les plus présents que la publicité laisse supposer:</a:t>
            </a:r>
            <a:br>
              <a:rPr lang="fr-FR" sz="1800" dirty="0">
                <a:solidFill>
                  <a:srgbClr val="3366FF"/>
                </a:solidFill>
                <a:effectLst/>
              </a:rPr>
            </a:br>
            <a:r>
              <a:rPr lang="fr-FR" sz="1800" dirty="0">
                <a:effectLst/>
              </a:rPr>
              <a:t>-			-</a:t>
            </a:r>
            <a:br>
              <a:rPr lang="fr-FR" sz="1800" dirty="0">
                <a:effectLst/>
              </a:rPr>
            </a:br>
            <a:br>
              <a:rPr lang="fr-FR" sz="1800" dirty="0">
                <a:effectLst/>
              </a:rPr>
            </a:br>
            <a:r>
              <a:rPr lang="fr-FR" sz="1800" dirty="0">
                <a:solidFill>
                  <a:srgbClr val="3366FF"/>
                </a:solidFill>
                <a:effectLst/>
              </a:rPr>
              <a:t>Cela confirme-t-il ta dégustation (si tu en as fait une)?</a:t>
            </a:r>
            <a:br>
              <a:rPr lang="fr-FR" sz="1800" dirty="0">
                <a:solidFill>
                  <a:srgbClr val="3366FF"/>
                </a:solidFill>
                <a:effectLst/>
              </a:rPr>
            </a:br>
            <a:r>
              <a:rPr lang="fr-FR" sz="1800" dirty="0">
                <a:effectLst/>
              </a:rPr>
              <a:t>		OUI		NON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17941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890" y="820312"/>
            <a:ext cx="5756910" cy="3100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7797" y="4552185"/>
            <a:ext cx="1056005" cy="1056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8280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009298"/>
            <a:ext cx="6512511" cy="1705912"/>
          </a:xfrm>
        </p:spPr>
        <p:txBody>
          <a:bodyPr/>
          <a:lstStyle/>
          <a:p>
            <a:pPr algn="just"/>
            <a:r>
              <a:rPr lang="fr-FR" sz="1800" dirty="0">
                <a:effectLst/>
              </a:rPr>
              <a:t>Vérifie maintenant si tes sensations ou ton intuition s’avèrent efficaces:</a:t>
            </a:r>
            <a:br>
              <a:rPr lang="fr-FR" sz="1800" dirty="0">
                <a:effectLst/>
              </a:rPr>
            </a:br>
            <a:r>
              <a:rPr lang="fr-FR" sz="1800" dirty="0">
                <a:effectLst/>
              </a:rPr>
              <a:t>	*</a:t>
            </a:r>
            <a:r>
              <a:rPr lang="fr-FR" sz="1800" dirty="0">
                <a:solidFill>
                  <a:srgbClr val="3366FF"/>
                </a:solidFill>
                <a:effectLst/>
              </a:rPr>
              <a:t>Grâce à la liste d’ingrédients, quels sont les 2 ingrédients les plus présents?</a:t>
            </a:r>
            <a:br>
              <a:rPr lang="fr-FR" sz="1800" dirty="0">
                <a:solidFill>
                  <a:srgbClr val="3366FF"/>
                </a:solidFill>
                <a:effectLst/>
              </a:rPr>
            </a:br>
            <a:r>
              <a:rPr lang="fr-FR" sz="1800" dirty="0">
                <a:effectLst/>
              </a:rPr>
              <a:t>	-			-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189497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345" y="731520"/>
            <a:ext cx="5795455" cy="29979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5066251"/>
            <a:ext cx="1056005" cy="10560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0730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3414594"/>
            <a:ext cx="6512511" cy="2713886"/>
          </a:xfrm>
        </p:spPr>
        <p:txBody>
          <a:bodyPr/>
          <a:lstStyle/>
          <a:p>
            <a:pPr algn="just"/>
            <a:r>
              <a:rPr lang="fr-FR" dirty="0">
                <a:effectLst/>
              </a:rPr>
              <a:t>Mensonge</a:t>
            </a:r>
            <a:r>
              <a:rPr lang="mr-IN" dirty="0">
                <a:effectLst/>
              </a:rPr>
              <a:t>…</a:t>
            </a:r>
            <a:r>
              <a:rPr lang="fr-CH" dirty="0">
                <a:effectLst/>
              </a:rPr>
              <a:t>or not mensonge</a:t>
            </a:r>
            <a:r>
              <a:rPr lang="mr-IN" dirty="0">
                <a:effectLst/>
              </a:rPr>
              <a:t>…</a:t>
            </a:r>
            <a:r>
              <a:rPr lang="fr-CH" dirty="0">
                <a:effectLst/>
              </a:rPr>
              <a:t>telle est la question?</a:t>
            </a:r>
            <a:br>
              <a:rPr lang="fr-CH" dirty="0">
                <a:effectLst/>
              </a:rPr>
            </a:br>
            <a:br>
              <a:rPr lang="fr-CH" sz="1800" dirty="0">
                <a:effectLst/>
              </a:rPr>
            </a:br>
            <a:r>
              <a:rPr lang="fr-CH" sz="1800" dirty="0">
                <a:solidFill>
                  <a:srgbClr val="3366FF"/>
                </a:solidFill>
                <a:effectLst/>
              </a:rPr>
              <a:t>Penses-tu que la publicité nous ment? Ecris ta réponse</a:t>
            </a:r>
            <a:r>
              <a:rPr lang="fr-CH" sz="1800" dirty="0">
                <a:effectLst/>
              </a:rPr>
              <a:t>.</a:t>
            </a:r>
            <a:endParaRPr lang="fr-FR" sz="1800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876856" y="267852"/>
            <a:ext cx="7428944" cy="2987902"/>
          </a:xfrm>
        </p:spPr>
        <p:txBody>
          <a:bodyPr/>
          <a:lstStyle/>
          <a:p>
            <a:pPr algn="just"/>
            <a:r>
              <a:rPr lang="fr-FR" dirty="0"/>
              <a:t>Comme tu peux le constater, l’emballage alimentaire </a:t>
            </a:r>
            <a:r>
              <a:rPr lang="fr-FR" dirty="0">
                <a:solidFill>
                  <a:srgbClr val="3366FF"/>
                </a:solidFill>
              </a:rPr>
              <a:t>induit en erreur</a:t>
            </a:r>
            <a:r>
              <a:rPr lang="fr-FR" dirty="0"/>
              <a:t>: alors qu’il donne l’image que le </a:t>
            </a:r>
            <a:r>
              <a:rPr lang="fr-FR" dirty="0" err="1"/>
              <a:t>Kinder</a:t>
            </a:r>
            <a:r>
              <a:rPr lang="fr-FR" dirty="0"/>
              <a:t> délice est surtout composé de lait et de chocolat, la liste d’ingrédients révèle qu’il y a surtout du sucre et de la graisse.</a:t>
            </a:r>
          </a:p>
          <a:p>
            <a:pPr algn="just"/>
            <a:r>
              <a:rPr lang="fr-FR" dirty="0"/>
              <a:t>Mais surtout qu’il </a:t>
            </a:r>
            <a:r>
              <a:rPr lang="fr-FR" dirty="0">
                <a:solidFill>
                  <a:srgbClr val="3366FF"/>
                </a:solidFill>
              </a:rPr>
              <a:t>n’y a pas du tout de lait </a:t>
            </a:r>
            <a:r>
              <a:rPr lang="fr-FR" dirty="0"/>
              <a:t>(comme aliment brut) et </a:t>
            </a:r>
            <a:r>
              <a:rPr lang="fr-FR" dirty="0">
                <a:solidFill>
                  <a:srgbClr val="3366FF"/>
                </a:solidFill>
              </a:rPr>
              <a:t>non plus de chocolat </a:t>
            </a:r>
            <a:r>
              <a:rPr lang="fr-FR" dirty="0"/>
              <a:t>(seulement 3% de cacao).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2584" y="5362419"/>
            <a:ext cx="866847" cy="9575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8695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4765277"/>
            <a:ext cx="6512511" cy="1564796"/>
          </a:xfrm>
        </p:spPr>
        <p:txBody>
          <a:bodyPr/>
          <a:lstStyle/>
          <a:p>
            <a:r>
              <a:rPr lang="fr-FR" dirty="0">
                <a:effectLst/>
              </a:rPr>
              <a:t>Poursuivons notre enquête</a:t>
            </a:r>
            <a:r>
              <a:rPr lang="mr-IN" dirty="0">
                <a:effectLst/>
              </a:rPr>
              <a:t>…</a:t>
            </a:r>
            <a:endParaRPr lang="fr-FR" dirty="0">
              <a:effectLst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Visionne ces 3 publicités</a:t>
            </a:r>
          </a:p>
          <a:p>
            <a:endParaRPr lang="fr-FR" dirty="0"/>
          </a:p>
          <a:p>
            <a:r>
              <a:rPr lang="fr-FR" dirty="0">
                <a:hlinkClick r:id="rId2"/>
              </a:rPr>
              <a:t>https://www.youtube.com/watch?v=m2Pb-NMuoGI</a:t>
            </a: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55535581-43C0-104E-BE5F-899B8A4151DE}"/>
              </a:ext>
            </a:extLst>
          </p:cNvPr>
          <p:cNvSpPr txBox="1"/>
          <p:nvPr/>
        </p:nvSpPr>
        <p:spPr>
          <a:xfrm>
            <a:off x="1793289" y="24688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46870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704F3FA-303C-174F-B3DD-499652E924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https://www.youtube.com/watch?v=c2RXF_zpvj0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108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6D11243A-2C1B-7D42-82B2-E1095F7EDAD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>
                <a:hlinkClick r:id="rId2"/>
              </a:rPr>
              <a:t>https://www.ina.fr/video/PUB2452447138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101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3289" y="3454912"/>
            <a:ext cx="6512511" cy="2320776"/>
          </a:xfrm>
        </p:spPr>
        <p:txBody>
          <a:bodyPr/>
          <a:lstStyle/>
          <a:p>
            <a:r>
              <a:rPr lang="fr-FR" dirty="0"/>
              <a:t>Les réponses à ton enquête la semaine prochaine</a:t>
            </a:r>
            <a:r>
              <a:rPr lang="mr-IN" dirty="0"/>
              <a:t>…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r-FR" dirty="0"/>
              <a:t>Quels sont les moyens utilisés pour mettre en valeur le produit?</a:t>
            </a:r>
          </a:p>
          <a:p>
            <a:r>
              <a:rPr lang="fr-FR" dirty="0"/>
              <a:t>Note tes réponses.</a:t>
            </a:r>
          </a:p>
        </p:txBody>
      </p:sp>
      <p:pic>
        <p:nvPicPr>
          <p:cNvPr id="4" name="Imag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0587" y="1199536"/>
            <a:ext cx="776138" cy="10280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0798897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BRAVO POUR CETTE 1</a:t>
            </a:r>
            <a:r>
              <a:rPr lang="fr-FR" baseline="30000" dirty="0"/>
              <a:t>ère</a:t>
            </a:r>
            <a:r>
              <a:rPr lang="fr-FR" dirty="0"/>
              <a:t> PARTIE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554" y="826538"/>
            <a:ext cx="3428628" cy="29718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3032179"/>
      </p:ext>
    </p:extLst>
  </p:cSld>
  <p:clrMapOvr>
    <a:masterClrMapping/>
  </p:clrMapOvr>
</p:sld>
</file>

<file path=ppt/theme/theme1.xml><?xml version="1.0" encoding="utf-8"?>
<a:theme xmlns:a="http://schemas.openxmlformats.org/drawingml/2006/main" name="Sillag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412</TotalTime>
  <Words>301</Words>
  <Application>Microsoft Macintosh PowerPoint</Application>
  <PresentationFormat>Affichage à l'écran (4:3)</PresentationFormat>
  <Paragraphs>16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Georgia</vt:lpstr>
      <vt:lpstr>Trebuchet MS</vt:lpstr>
      <vt:lpstr>Sillage</vt:lpstr>
      <vt:lpstr>Si tu as cet aliment avec toi (si non, passe à la diapo suivante):  *Manges-en un morceau et seulement par la dégustation, note les 2 aliments les plus présents: -   -  </vt:lpstr>
      <vt:lpstr>En regardant l’emballage:  *Quels sont les 2 aliments les plus présents que la publicité laisse supposer: -   -  Cela confirme-t-il ta dégustation (si tu en as fait une)?   OUI  NON</vt:lpstr>
      <vt:lpstr>Vérifie maintenant si tes sensations ou ton intuition s’avèrent efficaces:  *Grâce à la liste d’ingrédients, quels sont les 2 ingrédients les plus présents?  -   -</vt:lpstr>
      <vt:lpstr>Mensonge…or not mensonge…telle est la question?  Penses-tu que la publicité nous ment? Ecris ta réponse.</vt:lpstr>
      <vt:lpstr>Poursuivons notre enquête…</vt:lpstr>
      <vt:lpstr>Présentation PowerPoint</vt:lpstr>
      <vt:lpstr>Présentation PowerPoint</vt:lpstr>
      <vt:lpstr>Les réponses à ton enquête la semaine prochaine…</vt:lpstr>
      <vt:lpstr>BRAVO POUR CETTE 1ère PARTIE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marketing alimentaire</dc:title>
  <dc:creator>Giovanni Platania</dc:creator>
  <cp:lastModifiedBy>CARRERA Laetitia</cp:lastModifiedBy>
  <cp:revision>24</cp:revision>
  <dcterms:created xsi:type="dcterms:W3CDTF">2020-03-30T12:33:43Z</dcterms:created>
  <dcterms:modified xsi:type="dcterms:W3CDTF">2021-02-03T09:20:55Z</dcterms:modified>
</cp:coreProperties>
</file>